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9"/>
  </p:notesMasterIdLst>
  <p:handoutMasterIdLst>
    <p:handoutMasterId r:id="rId20"/>
  </p:handoutMasterIdLst>
  <p:sldIdLst>
    <p:sldId id="1575" r:id="rId3"/>
    <p:sldId id="1576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1713" r:id="rId15"/>
    <p:sldId id="1714" r:id="rId16"/>
    <p:sldId id="1715" r:id="rId17"/>
    <p:sldId id="171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75"/>
            <p14:sldId id="1576"/>
          </p14:sldIdLst>
        </p14:section>
        <p14:section name="body" id="{3D9C80B2-EAAE-E24F-83D7-5970E147313E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1713"/>
          </p14:sldIdLst>
        </p14:section>
        <p14:section name="outro" id="{E93196B6-EFE2-3242-B776-C77C0FCFFEF1}">
          <p14:sldIdLst>
            <p14:sldId id="1714"/>
            <p14:sldId id="1715"/>
            <p14:sldId id="17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162" autoAdjust="0"/>
  </p:normalViewPr>
  <p:slideViewPr>
    <p:cSldViewPr snapToGrid="0">
      <p:cViewPr varScale="1">
        <p:scale>
          <a:sx n="74" d="100"/>
          <a:sy n="74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08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3/9/2019 6:32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3762" y="1248620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9115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6" r:id="rId26"/>
    <p:sldLayoutId id="2147484559" r:id="rId27"/>
    <p:sldLayoutId id="214748456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/sharepoint-framework-over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5140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/>
              <a:t>this.context.</a:t>
            </a:r>
            <a:r>
              <a:rPr lang="en-US" sz="2000" dirty="0" err="1">
                <a:solidFill>
                  <a:schemeClr val="accent1"/>
                </a:solidFill>
              </a:rPr>
              <a:t>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/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7" y="2711885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65982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Overview of the 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https://docs.microsoft.com/sharepoint/dev/spfx/sharepoint-framework-overview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18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93319"/>
          </a:xfrm>
        </p:spPr>
        <p:txBody>
          <a:bodyPr/>
          <a:lstStyle/>
          <a:p>
            <a:r>
              <a:rPr lang="en-US" dirty="0"/>
              <a:t>Resources in Azure can be easily secured with Azure AD</a:t>
            </a:r>
          </a:p>
          <a:p>
            <a:endParaRPr lang="en-US" dirty="0"/>
          </a:p>
          <a:p>
            <a:r>
              <a:rPr lang="en-US" dirty="0"/>
              <a:t>Requires a request to include a valid OAuth access token in the </a:t>
            </a:r>
            <a:br>
              <a:rPr lang="en-US" dirty="0"/>
            </a:br>
            <a:r>
              <a:rPr lang="en-US" dirty="0"/>
              <a:t>HTTP header on request</a:t>
            </a:r>
          </a:p>
          <a:p>
            <a:endParaRPr lang="en-US" dirty="0"/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490186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endParaRPr lang="en-US" dirty="0"/>
          </a:p>
          <a:p>
            <a:r>
              <a:rPr lang="en-US" dirty="0"/>
              <a:t>Permissions are unique to the tenant, not the </a:t>
            </a:r>
            <a:r>
              <a:rPr lang="en-US" dirty="0" err="1"/>
              <a:t>SPFx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Azure AD Secured Resources from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19452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https://docs.microsoft.com/sharepoint/dev/spfx/use-aadhttpclient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831</Words>
  <Application>Microsoft Office PowerPoint</Application>
  <PresentationFormat>Custom</PresentationFormat>
  <Paragraphs>118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2019-03-09T11:34:51Z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